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3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0843-3E74-443E-B789-4D2F182617F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D41D-A2DD-4858-832C-209DCB329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8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0843-3E74-443E-B789-4D2F182617F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D41D-A2DD-4858-832C-209DCB329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42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0843-3E74-443E-B789-4D2F182617F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D41D-A2DD-4858-832C-209DCB329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9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0843-3E74-443E-B789-4D2F182617F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D41D-A2DD-4858-832C-209DCB329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7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0843-3E74-443E-B789-4D2F182617F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D41D-A2DD-4858-832C-209DCB329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4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0843-3E74-443E-B789-4D2F182617F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D41D-A2DD-4858-832C-209DCB329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7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0843-3E74-443E-B789-4D2F182617F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D41D-A2DD-4858-832C-209DCB329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0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0843-3E74-443E-B789-4D2F182617F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D41D-A2DD-4858-832C-209DCB329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8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0843-3E74-443E-B789-4D2F182617F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D41D-A2DD-4858-832C-209DCB329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4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0843-3E74-443E-B789-4D2F182617F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D41D-A2DD-4858-832C-209DCB329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6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0843-3E74-443E-B789-4D2F182617F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D41D-A2DD-4858-832C-209DCB329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6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20843-3E74-443E-B789-4D2F182617F6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1D41D-A2DD-4858-832C-209DCB329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1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610" y="140044"/>
            <a:ext cx="11590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Candace Grubbs, Butte County Clerk-Recorder/Registrar of Voters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983" y="582585"/>
            <a:ext cx="4849185" cy="627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320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333" y="867095"/>
            <a:ext cx="8733333" cy="51238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14616" y="959428"/>
            <a:ext cx="78341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VOTER TURNOUT PRIMARY ELECTION 2012 - BY AGE GROUP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7026" y="546601"/>
            <a:ext cx="3146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BUTTE COUNTY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5137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029253" y="917279"/>
            <a:ext cx="8736013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BUTTE COUNTY VOTER TURNOUT GENERAL ELECTION 2012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199349"/>
              </p:ext>
            </p:extLst>
          </p:nvPr>
        </p:nvGraphicFramePr>
        <p:xfrm>
          <a:off x="2110474" y="1512590"/>
          <a:ext cx="7183437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Worksheet" r:id="rId4" imgW="7181754" imgH="4571910" progId="Excel.Sheet.12">
                  <p:embed/>
                </p:oleObj>
              </mc:Choice>
              <mc:Fallback>
                <p:oleObj name="Worksheet" r:id="rId4" imgW="7181754" imgH="4571910" progId="Excel.Shee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0474" y="1512590"/>
                        <a:ext cx="7183437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in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365614" y="4214561"/>
            <a:ext cx="9144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62.8%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247155" y="3908824"/>
            <a:ext cx="9144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46.7%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365614" y="2779415"/>
            <a:ext cx="9144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37.2%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8494841" y="4006407"/>
            <a:ext cx="9144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77.3%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494841" y="3122315"/>
            <a:ext cx="9144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22.7%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247155" y="4582733"/>
            <a:ext cx="9144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53.4%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033533" y="4582734"/>
            <a:ext cx="9144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46.7%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037866" y="4318416"/>
            <a:ext cx="9144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53.2%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888474" y="4622318"/>
            <a:ext cx="9144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37.0%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904521" y="4363741"/>
            <a:ext cx="9144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63.0%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431274" y="3400127"/>
            <a:ext cx="914400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Registered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Voters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11,771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576333" y="3179282"/>
            <a:ext cx="914400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Registered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Voters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15,085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702192" y="2573850"/>
            <a:ext cx="914400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Registered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Voters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23,641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261786" y="1611015"/>
            <a:ext cx="914400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Registered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Voters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42,815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8076299" y="2174579"/>
            <a:ext cx="914400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Registered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Voters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29,738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593074" y="5101027"/>
            <a:ext cx="8382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Age Range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09736" y="1007170"/>
            <a:ext cx="78341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VOTER TURNOUT GENERAL ELECTION 2012 - BY AGE GROUP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39977" y="599891"/>
            <a:ext cx="3146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BUTTE COUNTY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1421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333" y="838524"/>
            <a:ext cx="8733333" cy="51809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2281" y="947351"/>
            <a:ext cx="78341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VOTER TURNOUT PRIMARY ELECTION 2014 - BY AGE GROUP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026" y="546601"/>
            <a:ext cx="3146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BUTTE COUNTY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4671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333" y="900428"/>
            <a:ext cx="8733333" cy="50571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31740" y="535113"/>
            <a:ext cx="3146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BUTTE COUNTY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23999" y="996778"/>
            <a:ext cx="78341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VOTER TURNOUT GENERAL ELECTION 2014 - BY AGE GROUP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306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96</Words>
  <Application>Microsoft Office PowerPoint</Application>
  <PresentationFormat>Custom</PresentationFormat>
  <Paragraphs>36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Rudolph, Mary</dc:creator>
  <cp:lastModifiedBy>Lerma, Maria</cp:lastModifiedBy>
  <cp:revision>9</cp:revision>
  <dcterms:created xsi:type="dcterms:W3CDTF">2015-03-25T15:10:38Z</dcterms:created>
  <dcterms:modified xsi:type="dcterms:W3CDTF">2015-03-25T17:22:27Z</dcterms:modified>
</cp:coreProperties>
</file>